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4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86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5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1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64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6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8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3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8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7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74FAA-114C-4161-BFC5-1657228F31AB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54A75-377D-43D6-A29F-9F1561C8A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2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Soweto Youth Uprising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Demetrius Chester</a:t>
            </a:r>
          </a:p>
          <a:p>
            <a:r>
              <a:rPr lang="en-US" dirty="0" smtClean="0"/>
              <a:t>11/21/13</a:t>
            </a:r>
          </a:p>
          <a:p>
            <a:r>
              <a:rPr lang="en-US" dirty="0" smtClean="0"/>
              <a:t>1A - Ms. Stephens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063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did this uprising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Black high school students in Soweto protested against the Africans Medium Decree of 1974.</a:t>
            </a:r>
          </a:p>
          <a:p>
            <a:r>
              <a:rPr lang="en-US" dirty="0" smtClean="0"/>
              <a:t>This forced all black schools to use Afrikaans and English in a 50–50 mix as languages of instruction. </a:t>
            </a:r>
          </a:p>
          <a:p>
            <a:r>
              <a:rPr lang="en-US" dirty="0" smtClean="0"/>
              <a:t>Languages used for religion instruction, music, and physical culture.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68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74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63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Soweto Youth Uprising</vt:lpstr>
      <vt:lpstr>When did this uprising start?</vt:lpstr>
      <vt:lpstr>PowerPoint Presentation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Soweto Youth Uprising</dc:title>
  <dc:creator>Windows User</dc:creator>
  <cp:lastModifiedBy>Windows User</cp:lastModifiedBy>
  <cp:revision>3</cp:revision>
  <dcterms:created xsi:type="dcterms:W3CDTF">2013-11-21T14:30:01Z</dcterms:created>
  <dcterms:modified xsi:type="dcterms:W3CDTF">2013-11-21T15:09:27Z</dcterms:modified>
</cp:coreProperties>
</file>